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071B-B6BE-4629-BC3B-5512DA0D4C0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BDF6-C37D-4AD4-B41C-37B9CC00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2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071B-B6BE-4629-BC3B-5512DA0D4C0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BDF6-C37D-4AD4-B41C-37B9CC00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071B-B6BE-4629-BC3B-5512DA0D4C0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BDF6-C37D-4AD4-B41C-37B9CC00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9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071B-B6BE-4629-BC3B-5512DA0D4C0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BDF6-C37D-4AD4-B41C-37B9CC00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5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071B-B6BE-4629-BC3B-5512DA0D4C0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BDF6-C37D-4AD4-B41C-37B9CC00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63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071B-B6BE-4629-BC3B-5512DA0D4C0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BDF6-C37D-4AD4-B41C-37B9CC00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1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071B-B6BE-4629-BC3B-5512DA0D4C0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BDF6-C37D-4AD4-B41C-37B9CC00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0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071B-B6BE-4629-BC3B-5512DA0D4C0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BDF6-C37D-4AD4-B41C-37B9CC00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9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071B-B6BE-4629-BC3B-5512DA0D4C0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BDF6-C37D-4AD4-B41C-37B9CC00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4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071B-B6BE-4629-BC3B-5512DA0D4C0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BDF6-C37D-4AD4-B41C-37B9CC00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4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071B-B6BE-4629-BC3B-5512DA0D4C0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BDF6-C37D-4AD4-B41C-37B9CC00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1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0071B-B6BE-4629-BC3B-5512DA0D4C0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2BDF6-C37D-4AD4-B41C-37B9CC00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6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hatlenm@luhsd.ne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bsSeXYwVl0uXor1txqc9ItyZzInzGZJGgsypQMSEB0FURDA1QzNXTzZCOE1WTUo2UFIzSDI3QVdTNS4u" TargetMode="External"/><Relationship Id="rId2" Type="http://schemas.openxmlformats.org/officeDocument/2006/relationships/hyperlink" Target="https://myap.collegeboard.org/logi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4636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Welcome to AP World History</a:t>
            </a:r>
            <a:br>
              <a:rPr lang="en-US" b="1" dirty="0" smtClean="0"/>
            </a:br>
            <a:r>
              <a:rPr lang="en-US" b="1" dirty="0" smtClean="0"/>
              <a:t>Mrs. </a:t>
            </a:r>
            <a:r>
              <a:rPr lang="en-US" b="1" dirty="0" err="1" smtClean="0"/>
              <a:t>Hatlen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1026" name="Picture 2" descr="AP World History - THE ADAMSON ADVEN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1524000"/>
            <a:ext cx="7990624" cy="332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12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Assignments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0010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All assignments will be posted on Canvas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Use Canvas for  </a:t>
            </a:r>
            <a:endParaRPr lang="en-US" dirty="0" smtClean="0"/>
          </a:p>
          <a:p>
            <a:pPr lvl="1"/>
            <a:r>
              <a:rPr lang="en-US" dirty="0" smtClean="0"/>
              <a:t>Calendar w/ upcoming events, assignments, tests </a:t>
            </a:r>
          </a:p>
          <a:p>
            <a:pPr lvl="1"/>
            <a:r>
              <a:rPr lang="en-US" dirty="0" smtClean="0"/>
              <a:t>Homework assignments </a:t>
            </a:r>
          </a:p>
          <a:p>
            <a:pPr lvl="1"/>
            <a:r>
              <a:rPr lang="en-US" dirty="0" smtClean="0"/>
              <a:t>Online discussions </a:t>
            </a:r>
          </a:p>
          <a:p>
            <a:pPr lvl="1"/>
            <a:r>
              <a:rPr lang="en-US" dirty="0" smtClean="0"/>
              <a:t>Quizzes &amp; tests </a:t>
            </a:r>
          </a:p>
          <a:p>
            <a:pPr lvl="1"/>
            <a:r>
              <a:rPr lang="en-US" dirty="0" smtClean="0"/>
              <a:t>Grades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214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Assessments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0010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Because we are preparing students for the AP Exam, students will practice taking these exams </a:t>
            </a:r>
          </a:p>
          <a:p>
            <a:r>
              <a:rPr lang="en-US" dirty="0" smtClean="0"/>
              <a:t>We will have unit tests that will model the AP Exam </a:t>
            </a:r>
          </a:p>
          <a:p>
            <a:r>
              <a:rPr lang="en-US" dirty="0" smtClean="0"/>
              <a:t>We will also have some quizzes in between </a:t>
            </a:r>
          </a:p>
          <a:p>
            <a:r>
              <a:rPr lang="en-US" dirty="0" smtClean="0"/>
              <a:t>For writing assessments, I offer a makeup before the next assessment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740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My Check List for Every Class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7543800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Keep them safe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Lower their anxiety about the current situation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them laugh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 them know I care about them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Teach them something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 smtClean="0"/>
              <a:t>In this order </a:t>
            </a:r>
          </a:p>
          <a:p>
            <a:r>
              <a:rPr lang="en-US" dirty="0" smtClean="0"/>
              <a:t>If I am not meeting any portion of this checklist, please reach out to me at hatlenm@luhsd.net</a:t>
            </a:r>
          </a:p>
        </p:txBody>
      </p:sp>
    </p:spTree>
    <p:extLst>
      <p:ext uri="{BB962C8B-B14F-4D97-AF65-F5344CB8AC3E}">
        <p14:creationId xmlns:p14="http://schemas.microsoft.com/office/powerpoint/2010/main" val="424697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My Check List for Every Class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75438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Keep them safe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Lower their anxiety about the current situation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them laugh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 them know I care about them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Teach them something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 smtClean="0"/>
              <a:t>In this order </a:t>
            </a:r>
          </a:p>
        </p:txBody>
      </p:sp>
    </p:spTree>
    <p:extLst>
      <p:ext uri="{BB962C8B-B14F-4D97-AF65-F5344CB8AC3E}">
        <p14:creationId xmlns:p14="http://schemas.microsoft.com/office/powerpoint/2010/main" val="305613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/>
              <a:t>About 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001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Proud Lion! </a:t>
            </a:r>
          </a:p>
          <a:p>
            <a:r>
              <a:rPr lang="en-US" dirty="0" smtClean="0"/>
              <a:t>Year </a:t>
            </a:r>
            <a:r>
              <a:rPr lang="en-US" dirty="0" smtClean="0"/>
              <a:t>8 </a:t>
            </a:r>
            <a:r>
              <a:rPr lang="en-US" dirty="0" smtClean="0"/>
              <a:t>at Liberty High School </a:t>
            </a:r>
          </a:p>
          <a:p>
            <a:r>
              <a:rPr lang="en-US" dirty="0" smtClean="0"/>
              <a:t>Courses taught: </a:t>
            </a:r>
          </a:p>
          <a:p>
            <a:pPr lvl="1"/>
            <a:r>
              <a:rPr lang="en-US" dirty="0" smtClean="0"/>
              <a:t>AP World History</a:t>
            </a:r>
          </a:p>
          <a:p>
            <a:pPr lvl="1"/>
            <a:r>
              <a:rPr lang="en-US" dirty="0" smtClean="0"/>
              <a:t>World History</a:t>
            </a:r>
          </a:p>
          <a:p>
            <a:pPr lvl="1"/>
            <a:r>
              <a:rPr lang="en-US" dirty="0" smtClean="0"/>
              <a:t>Government</a:t>
            </a:r>
          </a:p>
          <a:p>
            <a:pPr lvl="1"/>
            <a:r>
              <a:rPr lang="en-US" dirty="0" smtClean="0"/>
              <a:t>Economics</a:t>
            </a:r>
          </a:p>
          <a:p>
            <a:pPr lvl="1"/>
            <a:r>
              <a:rPr lang="en-US" dirty="0" smtClean="0"/>
              <a:t>AP Seminar</a:t>
            </a:r>
          </a:p>
          <a:p>
            <a:pPr lvl="1"/>
            <a:r>
              <a:rPr lang="en-US" dirty="0" smtClean="0"/>
              <a:t>AP Research</a:t>
            </a:r>
            <a:endParaRPr lang="en-US" dirty="0"/>
          </a:p>
        </p:txBody>
      </p:sp>
      <p:pic>
        <p:nvPicPr>
          <p:cNvPr id="2050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981200"/>
            <a:ext cx="3276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92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/>
              <a:t>Contact Information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0010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hatlenm@luhsd.net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Liberty High School Website teacher page- Melissa </a:t>
            </a:r>
            <a:r>
              <a:rPr lang="en-US" dirty="0" err="1" smtClean="0"/>
              <a:t>Hatlen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597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7" y="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/>
              <a:t>Why Take AP World?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320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Stand out in College Admissions-</a:t>
            </a:r>
            <a:r>
              <a:rPr lang="en-US" dirty="0" smtClean="0"/>
              <a:t> Admissions officers know the student has experienced college level course </a:t>
            </a:r>
          </a:p>
          <a:p>
            <a:r>
              <a:rPr lang="en-US" b="1" dirty="0" smtClean="0"/>
              <a:t>Possibly Earn College Credits-</a:t>
            </a:r>
            <a:r>
              <a:rPr lang="en-US" dirty="0" smtClean="0"/>
              <a:t> Colleges </a:t>
            </a:r>
            <a:r>
              <a:rPr lang="en-US" b="1" i="1" dirty="0" smtClean="0"/>
              <a:t>may</a:t>
            </a:r>
            <a:r>
              <a:rPr lang="en-US" i="1" dirty="0" smtClean="0"/>
              <a:t> </a:t>
            </a:r>
            <a:r>
              <a:rPr lang="en-US" dirty="0" smtClean="0"/>
              <a:t>offer college credit, advanced placement, for AP Exam scores</a:t>
            </a:r>
          </a:p>
          <a:p>
            <a:r>
              <a:rPr lang="en-US" b="1" dirty="0" smtClean="0"/>
              <a:t>Build College Skills- </a:t>
            </a:r>
            <a:r>
              <a:rPr lang="en-US" dirty="0" smtClean="0"/>
              <a:t>AP courses prepare students for  next phase of educational journey </a:t>
            </a:r>
          </a:p>
          <a:p>
            <a:r>
              <a:rPr lang="en-US" b="1" dirty="0" smtClean="0"/>
              <a:t>Earn High School Grade Bump: </a:t>
            </a:r>
            <a:r>
              <a:rPr lang="en-US" dirty="0" smtClean="0"/>
              <a:t>Students who earn an A, B, or C in class will earn a one letter grade bump towards their high school GPA</a:t>
            </a:r>
          </a:p>
          <a:p>
            <a:endParaRPr lang="en-US" dirty="0"/>
          </a:p>
        </p:txBody>
      </p:sp>
      <p:pic>
        <p:nvPicPr>
          <p:cNvPr id="5122" name="Picture 2" descr="McCoy, Mrs. / AP World Hist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04800"/>
            <a:ext cx="2438400" cy="162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0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2000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MyAP</a:t>
            </a:r>
            <a:r>
              <a:rPr lang="en-US" b="1" dirty="0" smtClean="0"/>
              <a:t> Account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153400" cy="6248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order to register to take the AP Test, students must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Register </a:t>
            </a:r>
            <a:r>
              <a:rPr lang="en-US" dirty="0"/>
              <a:t>for each AP course </a:t>
            </a:r>
            <a:r>
              <a:rPr lang="en-US" dirty="0" smtClean="0"/>
              <a:t>on </a:t>
            </a:r>
            <a:r>
              <a:rPr lang="en-US" dirty="0"/>
              <a:t> </a:t>
            </a:r>
            <a:r>
              <a:rPr lang="en-US" dirty="0">
                <a:hlinkClick r:id="rId2"/>
              </a:rPr>
              <a:t>myap.collegeboard.org</a:t>
            </a:r>
            <a:r>
              <a:rPr lang="en-US" dirty="0"/>
              <a:t>. Students should </a:t>
            </a:r>
            <a:r>
              <a:rPr lang="en-US" dirty="0" smtClean="0"/>
              <a:t>receive join </a:t>
            </a:r>
            <a:r>
              <a:rPr lang="en-US" dirty="0"/>
              <a:t>codes </a:t>
            </a:r>
            <a:r>
              <a:rPr lang="en-US" dirty="0" smtClean="0"/>
              <a:t>from </a:t>
            </a:r>
            <a:r>
              <a:rPr lang="en-US" dirty="0"/>
              <a:t>AP </a:t>
            </a:r>
            <a:r>
              <a:rPr lang="en-US" dirty="0" smtClean="0"/>
              <a:t>teacher</a:t>
            </a:r>
          </a:p>
          <a:p>
            <a:r>
              <a:rPr lang="en-US" dirty="0" smtClean="0"/>
              <a:t>This registration will also grant students with free test practice and lessons </a:t>
            </a:r>
            <a:r>
              <a:rPr lang="en-US" dirty="0" smtClean="0">
                <a:sym typeface="Wingdings" panose="05000000000000000000" pitchFamily="2" charset="2"/>
              </a:rPr>
              <a:t> 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you think you may qualify for a discounted test, please submit a request for </a:t>
            </a:r>
            <a:r>
              <a:rPr lang="en-US" dirty="0" smtClean="0"/>
              <a:t>a </a:t>
            </a:r>
            <a:r>
              <a:rPr lang="en-US" dirty="0" smtClean="0">
                <a:hlinkClick r:id="rId3"/>
              </a:rPr>
              <a:t>Fee Reduction</a:t>
            </a:r>
            <a:endParaRPr lang="en-US" dirty="0"/>
          </a:p>
          <a:p>
            <a:r>
              <a:rPr lang="en-US" dirty="0" smtClean="0"/>
              <a:t>You </a:t>
            </a:r>
            <a:r>
              <a:rPr lang="en-US" dirty="0"/>
              <a:t>will be contacted directly by phone or email if you qualify. 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931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/>
              <a:t>AP World History Exam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1"/>
            <a:ext cx="8229600" cy="40385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Exam date: May </a:t>
            </a:r>
            <a:r>
              <a:rPr lang="en-US" dirty="0" smtClean="0"/>
              <a:t>12, 2022</a:t>
            </a:r>
            <a:endParaRPr lang="en-US" dirty="0" smtClean="0"/>
          </a:p>
          <a:p>
            <a:r>
              <a:rPr lang="en-US" dirty="0" smtClean="0"/>
              <a:t>Content will cover developments from 1200-present </a:t>
            </a:r>
          </a:p>
          <a:p>
            <a:r>
              <a:rPr lang="en-US" dirty="0" smtClean="0"/>
              <a:t>Section 1A: Multiple Choice</a:t>
            </a:r>
          </a:p>
          <a:p>
            <a:r>
              <a:rPr lang="en-US" dirty="0" smtClean="0"/>
              <a:t>Section 1B: Short Answer Questions </a:t>
            </a:r>
          </a:p>
          <a:p>
            <a:r>
              <a:rPr lang="en-US" dirty="0" smtClean="0"/>
              <a:t>Section 2A: Document Based Question (Essay) </a:t>
            </a:r>
          </a:p>
          <a:p>
            <a:r>
              <a:rPr lang="en-US" dirty="0" smtClean="0"/>
              <a:t>Section 2B: Long Essay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 also recommend review books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pic>
        <p:nvPicPr>
          <p:cNvPr id="3074" name="Picture 2" descr="2019) Cracking the AP World History (PDF) Modern Exam 2020, Premium…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5" t="6039" r="7894" b="15706"/>
          <a:stretch/>
        </p:blipFill>
        <p:spPr bwMode="auto">
          <a:xfrm>
            <a:off x="3733800" y="4856018"/>
            <a:ext cx="151705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P World History Modern Prep Plus 2020 &amp; 2021: 5 Practice Tests + Study  Plans + Review + Online by Kaplan Test Prep - Amazon.a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199" y="4866244"/>
            <a:ext cx="1500101" cy="196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World Civilizations: The Global Experience, Revised AP Edition: Stearns,  Adas, Schwartz, Gilbert: 9780134444789: Amazon.com: Book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44473"/>
            <a:ext cx="1494558" cy="199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926445"/>
            <a:ext cx="181961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30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845409"/>
              </p:ext>
            </p:extLst>
          </p:nvPr>
        </p:nvGraphicFramePr>
        <p:xfrm>
          <a:off x="152401" y="228600"/>
          <a:ext cx="8839198" cy="55626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7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04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27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53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36659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Period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Time Frame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Period Weights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Textbook Chapters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250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Period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Regional and Interregional Interactions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1200</a:t>
                      </a:r>
                      <a:r>
                        <a:rPr lang="en-US" baseline="0" dirty="0" smtClean="0"/>
                        <a:t> C.E. -1450 C.E.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16%-20%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7-16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658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Period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Interactions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1450</a:t>
                      </a:r>
                      <a:r>
                        <a:rPr lang="en-US" baseline="0" dirty="0" smtClean="0"/>
                        <a:t> C.E. -1750 C.E.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24%-30%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17-23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1658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Period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Industrialization and Global Integration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1750</a:t>
                      </a:r>
                      <a:r>
                        <a:rPr lang="en-US" baseline="0" dirty="0" smtClean="0"/>
                        <a:t> - 1900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24%-30%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24-28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76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Period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Accelerating Global Change and Realignments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1900</a:t>
                      </a:r>
                      <a:r>
                        <a:rPr lang="en-US" baseline="0" dirty="0" smtClean="0"/>
                        <a:t> – Present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24%-30%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28-37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57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7696200" cy="5135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70% of the AP exam will require students to analyze primary source documents, maps, diagrams, etc. </a:t>
            </a:r>
          </a:p>
          <a:p>
            <a:r>
              <a:rPr lang="en-US" dirty="0" smtClean="0"/>
              <a:t>Simply put…it is NOT about memorization!!!!</a:t>
            </a:r>
          </a:p>
          <a:p>
            <a:r>
              <a:rPr lang="en-US" dirty="0" smtClean="0"/>
              <a:t>These skills include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Cause </a:t>
            </a:r>
            <a:r>
              <a:rPr lang="en-US" dirty="0"/>
              <a:t>and Effect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Continuity and Change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Periodization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Compare and Contrast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Historical Argumentation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Support with Appropriate Evidence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Author or Source Bias 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927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/>
              <a:t>Historical Thinking Skills</a:t>
            </a:r>
            <a:endParaRPr lang="en-US" b="1" dirty="0"/>
          </a:p>
        </p:txBody>
      </p:sp>
      <p:pic>
        <p:nvPicPr>
          <p:cNvPr id="6146" name="Picture 2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667000"/>
            <a:ext cx="2339975" cy="233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91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Microsoft Office PowerPoint</Application>
  <PresentationFormat>On-screen Show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Welcome to AP World History Mrs. Hatlen </vt:lpstr>
      <vt:lpstr>My Check List for Every Class </vt:lpstr>
      <vt:lpstr>About Me</vt:lpstr>
      <vt:lpstr>Contact Information </vt:lpstr>
      <vt:lpstr>Why Take AP World?</vt:lpstr>
      <vt:lpstr>MyAP Account </vt:lpstr>
      <vt:lpstr>AP World History Exam</vt:lpstr>
      <vt:lpstr>PowerPoint Presentation</vt:lpstr>
      <vt:lpstr>Historical Thinking Skills</vt:lpstr>
      <vt:lpstr>Assignments </vt:lpstr>
      <vt:lpstr>Assessments </vt:lpstr>
      <vt:lpstr>My Check List for Every Class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AP World History Mrs. Hatlen </dc:title>
  <dc:creator>Melissa Hatlen</dc:creator>
  <cp:lastModifiedBy>Melissa Hatlen</cp:lastModifiedBy>
  <cp:revision>1</cp:revision>
  <dcterms:created xsi:type="dcterms:W3CDTF">2021-08-16T23:49:54Z</dcterms:created>
  <dcterms:modified xsi:type="dcterms:W3CDTF">2021-08-16T23:50:16Z</dcterms:modified>
</cp:coreProperties>
</file>